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3"/>
  </p:notesMasterIdLst>
  <p:handoutMasterIdLst>
    <p:handoutMasterId r:id="rId24"/>
  </p:handoutMasterIdLst>
  <p:sldIdLst>
    <p:sldId id="312" r:id="rId5"/>
    <p:sldId id="304" r:id="rId6"/>
    <p:sldId id="323" r:id="rId7"/>
    <p:sldId id="307" r:id="rId8"/>
    <p:sldId id="324" r:id="rId9"/>
    <p:sldId id="281" r:id="rId10"/>
    <p:sldId id="326" r:id="rId11"/>
    <p:sldId id="325" r:id="rId12"/>
    <p:sldId id="282" r:id="rId13"/>
    <p:sldId id="321" r:id="rId14"/>
    <p:sldId id="256" r:id="rId15"/>
    <p:sldId id="257" r:id="rId16"/>
    <p:sldId id="258" r:id="rId17"/>
    <p:sldId id="259" r:id="rId18"/>
    <p:sldId id="261" r:id="rId19"/>
    <p:sldId id="262" r:id="rId20"/>
    <p:sldId id="263" r:id="rId21"/>
    <p:sldId id="297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EC65D-1E55-4FB0-B74D-5A5E95214EDF}" v="8" dt="2025-06-07T06:45:20.791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Sen" userId="bca51f1e-ab72-439c-840b-c334edc775dc" providerId="ADAL" clId="{2FEEC65D-1E55-4FB0-B74D-5A5E95214EDF}"/>
    <pc:docChg chg="addSld delSld modSld">
      <pc:chgData name="Anuj Sen" userId="bca51f1e-ab72-439c-840b-c334edc775dc" providerId="ADAL" clId="{2FEEC65D-1E55-4FB0-B74D-5A5E95214EDF}" dt="2025-06-07T06:46:13.290" v="10" actId="47"/>
      <pc:docMkLst>
        <pc:docMk/>
      </pc:docMkLst>
      <pc:sldChg chg="add">
        <pc:chgData name="Anuj Sen" userId="bca51f1e-ab72-439c-840b-c334edc775dc" providerId="ADAL" clId="{2FEEC65D-1E55-4FB0-B74D-5A5E95214EDF}" dt="2025-06-07T06:44:27.992" v="2"/>
        <pc:sldMkLst>
          <pc:docMk/>
          <pc:sldMk cId="0" sldId="256"/>
        </pc:sldMkLst>
      </pc:sldChg>
      <pc:sldChg chg="add">
        <pc:chgData name="Anuj Sen" userId="bca51f1e-ab72-439c-840b-c334edc775dc" providerId="ADAL" clId="{2FEEC65D-1E55-4FB0-B74D-5A5E95214EDF}" dt="2025-06-07T06:44:41.609" v="3"/>
        <pc:sldMkLst>
          <pc:docMk/>
          <pc:sldMk cId="0" sldId="257"/>
        </pc:sldMkLst>
      </pc:sldChg>
      <pc:sldChg chg="add">
        <pc:chgData name="Anuj Sen" userId="bca51f1e-ab72-439c-840b-c334edc775dc" providerId="ADAL" clId="{2FEEC65D-1E55-4FB0-B74D-5A5E95214EDF}" dt="2025-06-07T06:44:52.749" v="4"/>
        <pc:sldMkLst>
          <pc:docMk/>
          <pc:sldMk cId="0" sldId="258"/>
        </pc:sldMkLst>
      </pc:sldChg>
      <pc:sldChg chg="add">
        <pc:chgData name="Anuj Sen" userId="bca51f1e-ab72-439c-840b-c334edc775dc" providerId="ADAL" clId="{2FEEC65D-1E55-4FB0-B74D-5A5E95214EDF}" dt="2025-06-07T06:44:58.745" v="5"/>
        <pc:sldMkLst>
          <pc:docMk/>
          <pc:sldMk cId="0" sldId="259"/>
        </pc:sldMkLst>
      </pc:sldChg>
      <pc:sldChg chg="add del">
        <pc:chgData name="Anuj Sen" userId="bca51f1e-ab72-439c-840b-c334edc775dc" providerId="ADAL" clId="{2FEEC65D-1E55-4FB0-B74D-5A5E95214EDF}" dt="2025-06-07T06:46:13.290" v="10" actId="47"/>
        <pc:sldMkLst>
          <pc:docMk/>
          <pc:sldMk cId="0" sldId="260"/>
        </pc:sldMkLst>
      </pc:sldChg>
      <pc:sldChg chg="add">
        <pc:chgData name="Anuj Sen" userId="bca51f1e-ab72-439c-840b-c334edc775dc" providerId="ADAL" clId="{2FEEC65D-1E55-4FB0-B74D-5A5E95214EDF}" dt="2025-06-07T06:45:12.519" v="7"/>
        <pc:sldMkLst>
          <pc:docMk/>
          <pc:sldMk cId="0" sldId="261"/>
        </pc:sldMkLst>
      </pc:sldChg>
      <pc:sldChg chg="add">
        <pc:chgData name="Anuj Sen" userId="bca51f1e-ab72-439c-840b-c334edc775dc" providerId="ADAL" clId="{2FEEC65D-1E55-4FB0-B74D-5A5E95214EDF}" dt="2025-06-07T06:45:16.856" v="8"/>
        <pc:sldMkLst>
          <pc:docMk/>
          <pc:sldMk cId="0" sldId="262"/>
        </pc:sldMkLst>
      </pc:sldChg>
      <pc:sldChg chg="add">
        <pc:chgData name="Anuj Sen" userId="bca51f1e-ab72-439c-840b-c334edc775dc" providerId="ADAL" clId="{2FEEC65D-1E55-4FB0-B74D-5A5E95214EDF}" dt="2025-06-07T06:45:20.772" v="9"/>
        <pc:sldMkLst>
          <pc:docMk/>
          <pc:sldMk cId="0" sldId="263"/>
        </pc:sldMkLst>
      </pc:sldChg>
      <pc:sldChg chg="modSp mod">
        <pc:chgData name="Anuj Sen" userId="bca51f1e-ab72-439c-840b-c334edc775dc" providerId="ADAL" clId="{2FEEC65D-1E55-4FB0-B74D-5A5E95214EDF}" dt="2025-06-07T06:42:37.555" v="1" actId="403"/>
        <pc:sldMkLst>
          <pc:docMk/>
          <pc:sldMk cId="2202437675" sldId="312"/>
        </pc:sldMkLst>
        <pc:spChg chg="mod">
          <ac:chgData name="Anuj Sen" userId="bca51f1e-ab72-439c-840b-c334edc775dc" providerId="ADAL" clId="{2FEEC65D-1E55-4FB0-B74D-5A5E95214EDF}" dt="2025-06-07T06:42:37.555" v="1" actId="403"/>
          <ac:spMkLst>
            <pc:docMk/>
            <pc:sldMk cId="2202437675" sldId="312"/>
            <ac:spMk id="2" creationId="{4207FF65-A536-F639-8591-ED024C223308}"/>
          </ac:spMkLst>
        </pc:spChg>
      </pc:sldChg>
      <pc:sldMasterChg chg="delSldLayout">
        <pc:chgData name="Anuj Sen" userId="bca51f1e-ab72-439c-840b-c334edc775dc" providerId="ADAL" clId="{2FEEC65D-1E55-4FB0-B74D-5A5E95214EDF}" dt="2025-06-07T06:46:13.290" v="10" actId="47"/>
        <pc:sldMasterMkLst>
          <pc:docMk/>
          <pc:sldMasterMk cId="154833434" sldId="2147483650"/>
        </pc:sldMasterMkLst>
        <pc:sldLayoutChg chg="del">
          <pc:chgData name="Anuj Sen" userId="bca51f1e-ab72-439c-840b-c334edc775dc" providerId="ADAL" clId="{2FEEC65D-1E55-4FB0-B74D-5A5E95214EDF}" dt="2025-06-07T06:46:13.290" v="10" actId="47"/>
          <pc:sldLayoutMkLst>
            <pc:docMk/>
            <pc:sldMasterMk cId="154833434" sldId="2147483650"/>
            <pc:sldLayoutMk cId="3464639646" sldId="214748369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27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1969 1,'-1258'0,"1247"0,-1 2,1-1,0 2,-1-1,1 1,1 1,-19 8,-12 4,-18-1,51-14,0 0,1 0,-1 1,0 0,1 1,0-1,0 1,0 1,0-1,0 1,0 1,1-1,0 1,-8 7,-7 12,1 0,1 2,-27 47,41-66,1 1,-2-2,1 1,-1-1,0 0,0 0,0 0,-1-1,0 0,0 0,-1-1,1 0,-9 4,3-2,0 1,0 1,-12 11,20-15,1 0,0 1,1 0,-1 0,1 0,0 0,0 0,0 1,1 0,0-1,0 1,0 0,1 0,0 0,-1 7,0 13,2-1,3 36,-1-16,-1-5,-1 106,-1-123,-2 0,0 0,-2 0,-9 27,7-21,0-1,2 1,1 1,2-1,0 39,-1 21,-9-22,0 2,9-23,5 70,-1-112,-1 0,1 0,0-1,0 1,0 0,1-1,-1 1,1-1,0 1,0-1,0 0,1 0,-1 0,1 0,-1 0,1 0,0-1,0 1,0-1,1 0,-1 0,0 0,1 0,-1-1,1 0,0 1,-1-1,1 0,5 0,12 2,0-1,0 0,0-2,27-3,-13 2,2 1,0 2,56 11,47 4,66 13,-163-22,0-2,1-3,80-3,39 3,-83 9,-51-6,37 2,72 5,37 2,-123-14,-12 0,1-1,-1-2,50-10,139-16,-164 23,490-7,-349 14,-61 0,156-5,-183-10,-62 6,60 0,-71 8,-21 0,-1 0,0-2,30-4,-47 4,0-1,1 0,-1 1,0-2,0 1,0-1,0 0,-1 0,1-1,-1 1,0-1,0 0,0-1,0 1,-1-1,6-7,67-81,-54 69,-2-2,23-34,-40 55,-1-1,0 0,0 0,-1 0,0 0,0 0,0-1,0 1,-1-1,0-7,-1 10,0-1,-1 1,1 0,-1-1,0 1,0 0,-1 0,1 0,-1 0,0 0,0 0,0 0,-1 1,1-1,-1 1,-4-5,-2-3,-1 0,2-1,-1 0,2 0,0-1,0 0,1 0,1-1,0 0,-4-21,2 13,-1 1,-12-25,12 32,1-1,1 0,1-1,0 0,1 0,-3-24,7 33,0 0,-1 0,0 0,0 0,-1 1,1-1,-1 0,-1 1,1-1,-1 1,-1-1,1 1,-7-9,-2 0,1 0,0-1,2 0,-15-31,21 41,0 1,0-1,-1 1,0 0,0 0,-1 0,1 0,-1 1,0 0,0 0,-1 0,-8-4,8 4,0 0,0 0,0 0,0-1,1 0,0 0,0 0,0-1,-4-6,-1-7,-2 1,0 1,-28-32,35 43,-1 1,0 0,0 0,0 1,-1 0,0 0,1 0,-2 1,1 0,0 0,0 1,-1 0,1 0,-12 0,-213 0,113 4,-759-2,855-2,-1 0,-41-11,13 3,20 2,-38-12,38 10,-36-7,25 9,-1 0,-86-5,-133-2,246 13,-12-3,0 1,0 2,0 1,0 1,-50 7,67-3,0 0,1 1,-1 0,-10 7,-26 11,22-15,0-2,-1 0,0-2,0-1,0-1,0-1,-53-6,-37-20,40 10,63 11,0 1,-1 0,0 1,0 0,0 1,1 1,-1 0,-23 4,18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1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2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2.2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40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6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06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72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09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2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  <p:sldLayoutId id="2147483693" r:id="rId18"/>
    <p:sldLayoutId id="2147483694" r:id="rId19"/>
    <p:sldLayoutId id="2147483695" r:id="rId20"/>
    <p:sldLayoutId id="2147483696" r:id="rId21"/>
    <p:sldLayoutId id="2147483698" r:id="rId22"/>
    <p:sldLayoutId id="2147483699" r:id="rId23"/>
    <p:sldLayoutId id="2147483700" r:id="rId24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11" Type="http://schemas.openxmlformats.org/officeDocument/2006/relationships/image" Target="../media/image2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nujdev@example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6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-hosting-s3-demo.s3.ap-south-1.amazonaws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4000" dirty="0">
                <a:latin typeface="AngsanaUPC" panose="02020603050405020304" pitchFamily="18" charset="-34"/>
                <a:cs typeface="AngsanaUPC" panose="02020603050405020304" pitchFamily="18" charset="-34"/>
              </a:rPr>
              <a:t>AWS S3 Static website hosting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C244A23-D679-F1C7-22BD-57154EF0A20F}"/>
              </a:ext>
            </a:extLst>
          </p:cNvPr>
          <p:cNvSpPr/>
          <p:nvPr/>
        </p:nvSpPr>
        <p:spPr>
          <a:xfrm>
            <a:off x="4424516" y="3254477"/>
            <a:ext cx="1897626" cy="129785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AWS Amazon Web Services | Design ...">
            <a:extLst>
              <a:ext uri="{FF2B5EF4-FFF2-40B4-BE49-F238E27FC236}">
                <a16:creationId xmlns:a16="http://schemas.microsoft.com/office/drawing/2014/main" id="{E899970B-856C-1B01-4411-552BF3FC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93" y="3254477"/>
            <a:ext cx="2006591" cy="121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>
            <a:normAutofit/>
          </a:bodyPr>
          <a:lstStyle/>
          <a:p>
            <a:r>
              <a:rPr lang="en-US" dirty="0"/>
              <a:t>Overview how to access AWS console</a:t>
            </a:r>
          </a:p>
          <a:p>
            <a:pPr lvl="1"/>
            <a:r>
              <a:rPr lang="en-US" dirty="0"/>
              <a:t>Service Exploration S3</a:t>
            </a:r>
          </a:p>
          <a:p>
            <a:r>
              <a:rPr lang="en-US" dirty="0"/>
              <a:t>Hosted Static Website on S3 Bucket</a:t>
            </a:r>
          </a:p>
          <a:p>
            <a:pPr lvl="1"/>
            <a:r>
              <a:rPr lang="en-US" dirty="0"/>
              <a:t>S3 buckets store Raw data and in Object form</a:t>
            </a:r>
          </a:p>
          <a:p>
            <a:endParaRPr lang="en-US" dirty="0"/>
          </a:p>
          <a:p>
            <a:pPr lvl="1"/>
            <a:r>
              <a:rPr lang="en-US" dirty="0"/>
              <a:t>Aim for stop the service like instance because in the </a:t>
            </a:r>
          </a:p>
          <a:p>
            <a:pPr marL="338328" lvl="1" indent="0">
              <a:buNone/>
            </a:pPr>
            <a:r>
              <a:rPr lang="en-US" dirty="0"/>
              <a:t>Backend services will still work and cost you Bills.</a:t>
            </a:r>
          </a:p>
          <a:p>
            <a:r>
              <a:rPr lang="en-US" dirty="0"/>
              <a:t>Its Reliable and Easy to use and most Popular Data Storage AWS Service.</a:t>
            </a:r>
          </a:p>
          <a:p>
            <a:pPr lvl="1"/>
            <a:endParaRPr lang="en-US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40842" y="2303028"/>
            <a:ext cx="3485184" cy="3961593"/>
          </a:xfrm>
        </p:spPr>
        <p:txBody>
          <a:bodyPr/>
          <a:lstStyle/>
          <a:p>
            <a:r>
              <a:rPr lang="en-IN" dirty="0"/>
              <a:t>Storage and Management</a:t>
            </a:r>
          </a:p>
          <a:p>
            <a:r>
              <a:rPr lang="en-IN" dirty="0"/>
              <a:t>Object Versioning</a:t>
            </a:r>
          </a:p>
          <a:p>
            <a:r>
              <a:rPr lang="en-IN" dirty="0"/>
              <a:t>Object Replication</a:t>
            </a:r>
          </a:p>
          <a:p>
            <a:r>
              <a:rPr lang="en-IN" dirty="0"/>
              <a:t>Storage Classes</a:t>
            </a:r>
          </a:p>
          <a:p>
            <a:r>
              <a:rPr lang="en-IN" dirty="0"/>
              <a:t>Free Tier Limitation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689523"/>
            <a:ext cx="99197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Hacker News: A Simple Guide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563640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introduces Hacker News, your gateway to the latest in technology, startups, and insightful discussions. Learn how to maximize your engagement and explore this unique online community.</a:t>
            </a:r>
            <a:endParaRPr lang="en-US" sz="145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4F1B1-53F5-1E6B-0B15-129B498B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01961"/>
            <a:ext cx="488969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Hacker News?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276078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492" y="2937569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Community-Driven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61492" y="3641527"/>
            <a:ext cx="1941513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Hacker News is a platform for link aggregation and discussion, powered by its community.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244" y="2276078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39244" y="2937569"/>
            <a:ext cx="19415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 Combinator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2839244" y="3346252"/>
            <a:ext cx="1941513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Founded by Paul Graham, it is operated by the startup accelerator Y Combinator.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996" y="2276078"/>
            <a:ext cx="472480" cy="472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16996" y="2937569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Intellectual Curiosity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5016996" y="3641527"/>
            <a:ext cx="19415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site focuses on computer science, entrepreneurship, and anything intellectually stimulating.</a:t>
            </a:r>
            <a:endParaRPr lang="en-US" sz="145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326309"/>
            <a:ext cx="915144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Kind of Content is on Hacker News?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200426"/>
            <a:ext cx="3496965" cy="1693962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850504" y="438943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&amp; Insight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0503" y="4798119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Discover news articles, blog posts, and essays, often highly technical and future-oriented.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47468" y="4200426"/>
            <a:ext cx="3496965" cy="1693962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4536480" y="438943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Projects &amp; Code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4536480" y="4798119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Showcase and discuss source code repositories from platforms like GitHub.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8033444" y="4200426"/>
            <a:ext cx="3496965" cy="1693962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8222457" y="438943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Broad Discussions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222457" y="4798119"/>
            <a:ext cx="3118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Engage in conversations spanning economics, politics, and culture.</a:t>
            </a:r>
            <a:endParaRPr lang="en-US" sz="1458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A9D490-4F9E-33D0-CB70-7DD2B695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482876"/>
            <a:ext cx="658118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Hacker News Community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356993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4" y="4392415"/>
            <a:ext cx="283468" cy="354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755" y="4421882"/>
            <a:ext cx="251331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Thoughtful Discussion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1275756" y="4830564"/>
            <a:ext cx="28512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community prides itself on civil and constructive conversations.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4363244" y="4356993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36" y="4392415"/>
            <a:ext cx="283468" cy="354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77507" y="44218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Active Moderation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4977507" y="4830564"/>
            <a:ext cx="28512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Moderators work to maintain high-quality discussions and prevent spam.</a:t>
            </a:r>
            <a:endParaRPr lang="en-US" sz="1458" dirty="0"/>
          </a:p>
        </p:txBody>
      </p:sp>
      <p:sp>
        <p:nvSpPr>
          <p:cNvPr id="12" name="Shape 7"/>
          <p:cNvSpPr/>
          <p:nvPr/>
        </p:nvSpPr>
        <p:spPr>
          <a:xfrm>
            <a:off x="8064996" y="4356993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88" y="4392415"/>
            <a:ext cx="283468" cy="354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79260" y="44218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Karma System</a:t>
            </a:r>
            <a:endParaRPr lang="en-US" sz="1833" dirty="0"/>
          </a:p>
        </p:txBody>
      </p:sp>
      <p:sp>
        <p:nvSpPr>
          <p:cNvPr id="15" name="Text 9"/>
          <p:cNvSpPr/>
          <p:nvPr/>
        </p:nvSpPr>
        <p:spPr>
          <a:xfrm>
            <a:off x="8679260" y="4830564"/>
            <a:ext cx="28512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earn "karma" points for positive contributions and engaging content.</a:t>
            </a:r>
            <a:endParaRPr lang="en-US" sz="1458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5C7FCE-88A3-1749-E835-1C7D2A5E1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99034"/>
            <a:ext cx="57959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to Engage Effectively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85777"/>
            <a:ext cx="5203924" cy="35605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32935" y="1939231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 the guidelines: understand quality submissions and avoid voting rings.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332935" y="2610148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Write clear, concise, and respectful comments that add value.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6332935" y="3281065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Contribute positively to foster a healthy community environment.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6332935" y="3951982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Avoid sensationalism and clickbait in titles for better engagement.</a:t>
            </a:r>
            <a:endParaRPr lang="en-US" sz="145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4175E-0BF7-F780-5C9E-71E1654B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42591"/>
            <a:ext cx="563622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Tips and Tricks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1831182" y="23846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Algolia Search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2793306"/>
            <a:ext cx="35323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Algolia to quickly search the entire Hacker News archive.</a:t>
            </a:r>
            <a:endParaRPr lang="en-US" sz="14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02" y="3054549"/>
            <a:ext cx="265807" cy="332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8024" y="23846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Follow Users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7998023" y="2793306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Follow specific users to discover curated content and discussions.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594" y="3054549"/>
            <a:ext cx="265807" cy="3321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98024" y="44284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Browser Extensions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7998023" y="4837113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your browsing experience with various useful extensions.</a:t>
            </a:r>
            <a:endParaRPr lang="en-US" sz="14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594" y="4439841"/>
            <a:ext cx="265807" cy="3321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31182" y="44284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Keyboard Shortcuts</a:t>
            </a:r>
            <a:endParaRPr lang="en-US" sz="1833" dirty="0"/>
          </a:p>
        </p:txBody>
      </p:sp>
      <p:sp>
        <p:nvSpPr>
          <p:cNvPr id="16" name="Text 8"/>
          <p:cNvSpPr/>
          <p:nvPr/>
        </p:nvSpPr>
        <p:spPr>
          <a:xfrm>
            <a:off x="661492" y="4837113"/>
            <a:ext cx="35323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 keyboard shortcuts for faster navigation and interaction.</a:t>
            </a:r>
            <a:endParaRPr lang="en-US" sz="1458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302" y="4439841"/>
            <a:ext cx="265807" cy="332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F357EE-9D56-EC38-7E88-37DEAC0FDE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18814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33492" y="2062262"/>
            <a:ext cx="141684" cy="1013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5658645" y="206226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Valuable Resource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658644" y="2470944"/>
            <a:ext cx="587186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Hacker News is an indispensable platform for tech enthusiasts and innovators.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5516960" y="3264794"/>
            <a:ext cx="141684" cy="1013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942112" y="32647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Stay Informed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942112" y="3673475"/>
            <a:ext cx="55883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Keep up with cutting-edge trends and contribute meaningful insights.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5800527" y="4467325"/>
            <a:ext cx="141684" cy="1013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225680" y="446732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Join the Community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6225679" y="4876007"/>
            <a:ext cx="53048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Embrace the spirit of learning and thoughtful discussion. Welcome!</a:t>
            </a:r>
            <a:endParaRPr lang="en-US" sz="1458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045AF-BF55-106E-3C00-2007A94F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28811 – Anuj Sen</a:t>
            </a:r>
          </a:p>
          <a:p>
            <a:r>
              <a:rPr lang="en-US" dirty="0"/>
              <a:t>Contact – </a:t>
            </a:r>
            <a:r>
              <a:rPr lang="en-US" dirty="0">
                <a:hlinkClick r:id="rId3"/>
              </a:rPr>
              <a:t>anujdev@example.com</a:t>
            </a:r>
            <a:endParaRPr lang="en-US" dirty="0"/>
          </a:p>
          <a:p>
            <a:r>
              <a:rPr lang="en-US" dirty="0"/>
              <a:t>9999999999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Walkthrough AWS Console</a:t>
            </a:r>
          </a:p>
          <a:p>
            <a:r>
              <a:rPr lang="en-US" dirty="0"/>
              <a:t>Services Exploration(S3-Simple Storage Service)</a:t>
            </a:r>
          </a:p>
          <a:p>
            <a:r>
              <a:rPr lang="en-US" dirty="0"/>
              <a:t>Allowing Permissions</a:t>
            </a:r>
          </a:p>
          <a:p>
            <a:r>
              <a:rPr lang="en-US" dirty="0"/>
              <a:t>Final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7A13C-2E84-38BB-8BAF-3C9A430C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C483-3127-1FE6-9B2E-736E3350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B75D2E-2E56-DEB8-79F1-C52622EB30F4}"/>
                  </a:ext>
                </a:extLst>
              </p14:cNvPr>
              <p14:cNvContentPartPr/>
              <p14:nvPr/>
            </p14:nvContentPartPr>
            <p14:xfrm>
              <a:off x="6989737" y="3411476"/>
              <a:ext cx="1504080" cy="64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B75D2E-2E56-DEB8-79F1-C52622EB30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6097" y="3303836"/>
                <a:ext cx="1611720" cy="8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85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698091"/>
            <a:ext cx="6559059" cy="51026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General Configuration Steps </a:t>
            </a:r>
            <a:br>
              <a:rPr lang="en-US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1</a:t>
            </a:r>
            <a:r>
              <a:rPr lang="en-US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 Bucket Name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2.Uncheck the block all public access Option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3.Now redirect to Create bucket </a:t>
            </a:r>
            <a:endParaRPr lang="en-US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314B15-643A-10B9-B732-E901BD54A7A3}"/>
                  </a:ext>
                </a:extLst>
              </p14:cNvPr>
              <p14:cNvContentPartPr/>
              <p14:nvPr/>
            </p14:nvContentPartPr>
            <p14:xfrm>
              <a:off x="2959537" y="261551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314B15-643A-10B9-B732-E901BD54A7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897" y="25075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8D111E-78DB-6224-DA91-49A76AC8804B}"/>
                  </a:ext>
                </a:extLst>
              </p14:cNvPr>
              <p14:cNvContentPartPr/>
              <p14:nvPr/>
            </p14:nvContentPartPr>
            <p14:xfrm>
              <a:off x="2959537" y="261551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8D111E-78DB-6224-DA91-49A76AC880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897" y="25075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67E190-C365-4A8C-F9BF-13AD12ABACFF}"/>
                  </a:ext>
                </a:extLst>
              </p14:cNvPr>
              <p14:cNvContentPartPr/>
              <p14:nvPr/>
            </p14:nvContentPartPr>
            <p14:xfrm>
              <a:off x="2959537" y="261551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67E190-C365-4A8C-F9BF-13AD12ABAC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897" y="25075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CF6F67-2402-6A84-E40B-303C49C36AC5}"/>
                  </a:ext>
                </a:extLst>
              </p14:cNvPr>
              <p14:cNvContentPartPr/>
              <p14:nvPr/>
            </p14:nvContentPartPr>
            <p14:xfrm>
              <a:off x="3480457" y="331355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CF6F67-2402-6A84-E40B-303C49C36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6457" y="320555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335723-E842-0E98-0508-553FFBC98259}"/>
                  </a:ext>
                </a:extLst>
              </p14:cNvPr>
              <p14:cNvContentPartPr/>
              <p14:nvPr/>
            </p14:nvContentPartPr>
            <p14:xfrm>
              <a:off x="-1160303" y="-6900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335723-E842-0E98-0508-553FFBC982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13943" y="-177004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AWS Simple Storage Service (S3). About ...">
            <a:extLst>
              <a:ext uri="{FF2B5EF4-FFF2-40B4-BE49-F238E27FC236}">
                <a16:creationId xmlns:a16="http://schemas.microsoft.com/office/drawing/2014/main" id="{451F8F97-3E53-4A01-97B6-591CC8BA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40" y="-1"/>
            <a:ext cx="4478290" cy="15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A9C29-3C50-3DEA-FD42-DFA80586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9F175-80F0-DDD0-9143-0175D2A5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S3 bucket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/>
          <a:lstStyle/>
          <a:p>
            <a:r>
              <a:rPr lang="en-US" dirty="0"/>
              <a:t>AWS S3 bucket Allows you 5GB Free Tier Storage within the stipulated timeframe.</a:t>
            </a:r>
          </a:p>
          <a:p>
            <a:r>
              <a:rPr lang="en-US" dirty="0"/>
              <a:t>Presentation is showcasing to just host a static website not the fancy one just for simulating how </a:t>
            </a:r>
            <a:r>
              <a:rPr lang="en-US" dirty="0" err="1"/>
              <a:t>aws</a:t>
            </a:r>
            <a:r>
              <a:rPr lang="en-US" dirty="0"/>
              <a:t> services works.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0F9-6B8A-EF67-7392-FB471AA0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E16BF-33BD-2D4F-E2CC-1E55A398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12192000" cy="6334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46CED-6803-7304-91AF-88EC0008BCE7}"/>
              </a:ext>
            </a:extLst>
          </p:cNvPr>
          <p:cNvSpPr txBox="1"/>
          <p:nvPr/>
        </p:nvSpPr>
        <p:spPr>
          <a:xfrm>
            <a:off x="0" y="0"/>
            <a:ext cx="1075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Creating Bucket Policy via input JSON to specify details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8207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669E7-DA3D-0859-AB74-D872982A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7E04B-38D6-09DB-BC0F-EFCD4BC6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90"/>
            <a:ext cx="12192000" cy="69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Major checks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/>
          </a:bodyPr>
          <a:lstStyle/>
          <a:p>
            <a:r>
              <a:rPr lang="en-US" dirty="0"/>
              <a:t>User need to explore services and walkthrough and Each and every steps should be done carefully</a:t>
            </a:r>
          </a:p>
          <a:p>
            <a:r>
              <a:rPr lang="en-US" dirty="0"/>
              <a:t>After Creating S3 Bucket make sure you have allowed permissions if you want to access from any device.</a:t>
            </a:r>
          </a:p>
          <a:p>
            <a:r>
              <a:rPr lang="en-US" dirty="0"/>
              <a:t>Then input the JSON file into Bucket Policy so that it will not throw 403 Forbidden Error or 404 Not Found.(Major Check)</a:t>
            </a:r>
          </a:p>
          <a:p>
            <a:r>
              <a:rPr lang="en-US" dirty="0"/>
              <a:t>After that go to S3 Bucket and there is Object URL try to access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https://image-hosting-s3-demo.s3.ap-south-1.amazonaws.com/index.html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Now you have hosted your static Website in Remote Storage(S3 without any domain hosting and necessities).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{14ED05F6-F300-40DB-B931-482715A2C0C1}tf78438558_win32</Template>
  <TotalTime>43</TotalTime>
  <Words>640</Words>
  <Application>Microsoft Office PowerPoint</Application>
  <PresentationFormat>Widescreen</PresentationFormat>
  <Paragraphs>95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Angsana New</vt:lpstr>
      <vt:lpstr>AngsanaUPC</vt:lpstr>
      <vt:lpstr>Arabic Typesetting</vt:lpstr>
      <vt:lpstr>Arial</vt:lpstr>
      <vt:lpstr>Arial Black</vt:lpstr>
      <vt:lpstr>Browallia New</vt:lpstr>
      <vt:lpstr>Calibri</vt:lpstr>
      <vt:lpstr>Instrument Sans Medium</vt:lpstr>
      <vt:lpstr>Instrument Sans Semi Bold</vt:lpstr>
      <vt:lpstr>Sabon Next LT</vt:lpstr>
      <vt:lpstr>Custom</vt:lpstr>
      <vt:lpstr>AWS S3 Static website hosting</vt:lpstr>
      <vt:lpstr>agenda</vt:lpstr>
      <vt:lpstr>PowerPoint Presentation</vt:lpstr>
      <vt:lpstr>General Configuration Steps  1.Provide Bucket Name  2.Uncheck the block all public access Option 3.Now redirect to Create bucket </vt:lpstr>
      <vt:lpstr>PowerPoint Presentation</vt:lpstr>
      <vt:lpstr>S3 bucket Exploration</vt:lpstr>
      <vt:lpstr>PowerPoint Presentation</vt:lpstr>
      <vt:lpstr>PowerPoint Presentation</vt:lpstr>
      <vt:lpstr>Major checks </vt:lpstr>
      <vt:lpstr>Final tips &amp;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Anuj Sen</dc:creator>
  <cp:lastModifiedBy>Anuj Sen</cp:lastModifiedBy>
  <cp:revision>1</cp:revision>
  <dcterms:created xsi:type="dcterms:W3CDTF">2025-06-07T04:12:37Z</dcterms:created>
  <dcterms:modified xsi:type="dcterms:W3CDTF">2025-06-07T06:46:16Z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